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gBtiskriozL8JFAhVS9qbwUzO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4ae7af7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c94ae7af7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1439275" y="868075"/>
            <a:ext cx="99900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1545625" y="3720775"/>
            <a:ext cx="9777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1406600" y="706350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1259500" y="1825625"/>
            <a:ext cx="47604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1346438" y="79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1297388" y="215370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2" type="body"/>
          </p:nvPr>
        </p:nvSpPr>
        <p:spPr>
          <a:xfrm>
            <a:off x="6229400" y="2194550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135461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6122938" y="79130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1084938" y="2196325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5096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/>
          <p:nvPr>
            <p:ph idx="2" type="pic"/>
          </p:nvPr>
        </p:nvSpPr>
        <p:spPr>
          <a:xfrm>
            <a:off x="5410675" y="987425"/>
            <a:ext cx="59448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338263" y="20494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Texto, Aplicativo&#10;&#10;Descrição gerada automaticamente"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1692600" y="1825625"/>
            <a:ext cx="9661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2c94ae7af7e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c94ae7af7e_0_33"/>
          <p:cNvSpPr txBox="1"/>
          <p:nvPr/>
        </p:nvSpPr>
        <p:spPr>
          <a:xfrm>
            <a:off x="380050" y="288725"/>
            <a:ext cx="6607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c94ae7af7e_0_33"/>
          <p:cNvSpPr txBox="1"/>
          <p:nvPr/>
        </p:nvSpPr>
        <p:spPr>
          <a:xfrm>
            <a:off x="380050" y="1006325"/>
            <a:ext cx="6016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utor(es): </a:t>
            </a:r>
            <a:r>
              <a:rPr b="0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xxxxxxxxxxxxxxx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Instituição </a:t>
            </a:r>
            <a:r>
              <a:rPr b="1" lang="pt-B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origem</a:t>
            </a:r>
            <a:r>
              <a:rPr b="1" i="0" lang="pt-BR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xxxxxxxxxxxx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c94ae7af7e_0_33"/>
          <p:cNvSpPr txBox="1"/>
          <p:nvPr/>
        </p:nvSpPr>
        <p:spPr>
          <a:xfrm>
            <a:off x="450475" y="2806825"/>
            <a:ext cx="3187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Calibri"/>
              <a:buNone/>
            </a:pPr>
            <a:r>
              <a:rPr b="1" i="0" lang="pt-B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pôsteres devem seguir as seguintes normas: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c94ae7af7e_0_33"/>
          <p:cNvSpPr txBox="1"/>
          <p:nvPr/>
        </p:nvSpPr>
        <p:spPr>
          <a:xfrm>
            <a:off x="477923" y="3023318"/>
            <a:ext cx="171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b="1" i="0" lang="pt-BR" sz="1100" u="none" cap="none" strike="noStrik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Tamanho:</a:t>
            </a:r>
            <a:endParaRPr b="1" i="0" sz="1100" u="none" cap="none" strike="noStrike">
              <a:solidFill>
                <a:srgbClr val="772E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c94ae7af7e_0_33"/>
          <p:cNvSpPr txBox="1"/>
          <p:nvPr/>
        </p:nvSpPr>
        <p:spPr>
          <a:xfrm>
            <a:off x="2054575" y="3023325"/>
            <a:ext cx="1290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b="1" i="1" lang="pt-BR" sz="1000" u="none" cap="none" strike="noStrik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b="1" i="1" lang="pt-BR" sz="1000" u="none" cap="none" strike="noStrike">
                <a:solidFill>
                  <a:srgbClr val="8A153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pt-BR" sz="1000" u="none" cap="none" strike="noStrike">
                <a:solidFill>
                  <a:srgbClr val="8A15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000" u="none" cap="none" strike="noStrike">
              <a:solidFill>
                <a:srgbClr val="8A1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c94ae7af7e_0_33"/>
          <p:cNvSpPr txBox="1"/>
          <p:nvPr/>
        </p:nvSpPr>
        <p:spPr>
          <a:xfrm>
            <a:off x="2054576" y="3235350"/>
            <a:ext cx="1147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pt-BR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itens obrigatórios deste </a:t>
            </a:r>
            <a:r>
              <a:rPr b="0" i="1" lang="pt-BR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b="0" i="0" lang="pt-BR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devem ser mantidos. O autor poderá optar por outra disposição das informações, bem como tamanho, cor e tipo da fonte. 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c94ae7af7e_0_33"/>
          <p:cNvSpPr/>
          <p:nvPr/>
        </p:nvSpPr>
        <p:spPr>
          <a:xfrm>
            <a:off x="284200" y="2452575"/>
            <a:ext cx="2368800" cy="276900"/>
          </a:xfrm>
          <a:prstGeom prst="rect">
            <a:avLst/>
          </a:prstGeom>
          <a:solidFill>
            <a:srgbClr val="772E8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2c94ae7af7e_0_33"/>
          <p:cNvSpPr txBox="1"/>
          <p:nvPr/>
        </p:nvSpPr>
        <p:spPr>
          <a:xfrm>
            <a:off x="557400" y="2452575"/>
            <a:ext cx="1713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rPr b="1" i="0" lang="pt-BR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1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c94ae7af7e_0_33"/>
          <p:cNvSpPr txBox="1"/>
          <p:nvPr/>
        </p:nvSpPr>
        <p:spPr>
          <a:xfrm>
            <a:off x="477925" y="4690925"/>
            <a:ext cx="33282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000"/>
              <a:buFont typeface="Calibri"/>
              <a:buNone/>
            </a:pPr>
            <a:r>
              <a:rPr b="1" i="0" lang="pt-BR" sz="1200" u="none" cap="none" strike="noStrik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Textuais</a:t>
            </a:r>
            <a:endParaRPr b="1" i="0" sz="1200" u="none" cap="none" strike="noStrike">
              <a:solidFill>
                <a:srgbClr val="772E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800"/>
              <a:buFont typeface="Arial"/>
              <a:buNone/>
            </a:pPr>
            <a:r>
              <a:rPr b="1" i="0" lang="pt-BR" sz="600" u="none" cap="none" strike="noStrike">
                <a:solidFill>
                  <a:srgbClr val="000000"/>
                </a:solidFill>
              </a:rPr>
              <a:t>Para projeto de pesquisa</a:t>
            </a:r>
            <a:r>
              <a:rPr b="1" i="0" lang="pt-BR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Metodologia e Resultados esperados.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b="1" i="0" lang="pt-BR" sz="600" u="none" cap="none" strike="noStrike">
                <a:solidFill>
                  <a:srgbClr val="000000"/>
                </a:solidFill>
              </a:rPr>
              <a:t>Para Pesquisa Científica (Resultados parciais ou finais): </a:t>
            </a:r>
            <a:endParaRPr b="1" i="0" sz="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Metodologia,Resultados e Conclusão (incluindo as revisões de literatura). O número do protocolo de</a:t>
            </a:r>
            <a:r>
              <a:rPr lang="pt-BR" sz="600"/>
              <a:t> </a:t>
            </a: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aprovação do Comitê de Ética em Pesquisa (CEP) deverá ser citado na seção de metodologia.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b="1" i="0" lang="pt-BR" sz="600" u="none" cap="none" strike="noStrike">
                <a:solidFill>
                  <a:srgbClr val="000000"/>
                </a:solidFill>
              </a:rPr>
              <a:t>Para Relato de Caso Clínico:</a:t>
            </a: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do caso e Considerações finais. O número do protocolo de aprovação do Comitê de Ética em Pesquisa (CEP)  deverá ser citado na seção de metodologia.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b="1" i="0" lang="pt-BR" sz="600" u="none" cap="none" strike="noStrike">
                <a:solidFill>
                  <a:srgbClr val="000000"/>
                </a:solidFill>
              </a:rPr>
              <a:t>Para Relato de Experiência:</a:t>
            </a:r>
            <a:r>
              <a:rPr b="0" i="0" lang="pt-B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da atividade/experiência (contemplando local e público envolvido) e Considerações finais.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2c94ae7af7e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125" y="4494250"/>
            <a:ext cx="3328150" cy="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94ae7af7e_0_33"/>
          <p:cNvSpPr txBox="1"/>
          <p:nvPr/>
        </p:nvSpPr>
        <p:spPr>
          <a:xfrm>
            <a:off x="4508900" y="2877975"/>
            <a:ext cx="35211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pt-BR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fundos neutros para facilitar a visualização do texto.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pt-BR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Priorize a utilização de imagens e gráficos com pouco texto.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pt-BR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fontes de fácil leitura (ex: arial, times) e de tamanho adequado.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54050" lvl="0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pt-BR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Procure utilizar imagens grandes e em alta resolução. Atente-se ao direitos autorais das imagens.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2c94ae7af7e_0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7625" y="4271163"/>
            <a:ext cx="1302400" cy="43172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c94ae7af7e_0_33"/>
          <p:cNvSpPr txBox="1"/>
          <p:nvPr/>
        </p:nvSpPr>
        <p:spPr>
          <a:xfrm>
            <a:off x="5400450" y="5922425"/>
            <a:ext cx="139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pt-BR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 Banco de Imagens Freepik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c94ae7af7e_0_33"/>
          <p:cNvSpPr txBox="1"/>
          <p:nvPr/>
        </p:nvSpPr>
        <p:spPr>
          <a:xfrm>
            <a:off x="9128475" y="2849850"/>
            <a:ext cx="1659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pt-B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pt-B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pt-BR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https://salao.ucpel.edu.br/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2c94ae7af7e_0_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9675" y="2897850"/>
            <a:ext cx="148800" cy="5103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c94ae7af7e_0_33"/>
          <p:cNvSpPr/>
          <p:nvPr/>
        </p:nvSpPr>
        <p:spPr>
          <a:xfrm>
            <a:off x="8979675" y="2487825"/>
            <a:ext cx="1590300" cy="247200"/>
          </a:xfrm>
          <a:prstGeom prst="rect">
            <a:avLst/>
          </a:prstGeom>
          <a:solidFill>
            <a:srgbClr val="772E8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b="1" i="0" lang="pt-BR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OUTRAS INFORMAÇÕES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c94ae7af7e_0_33"/>
          <p:cNvSpPr/>
          <p:nvPr/>
        </p:nvSpPr>
        <p:spPr>
          <a:xfrm>
            <a:off x="4692150" y="2472975"/>
            <a:ext cx="2905500" cy="276900"/>
          </a:xfrm>
          <a:prstGeom prst="rect">
            <a:avLst/>
          </a:prstGeom>
          <a:solidFill>
            <a:srgbClr val="772E8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c94ae7af7e_0_33"/>
          <p:cNvSpPr/>
          <p:nvPr/>
        </p:nvSpPr>
        <p:spPr>
          <a:xfrm>
            <a:off x="9928275" y="6134225"/>
            <a:ext cx="2263800" cy="247200"/>
          </a:xfrm>
          <a:prstGeom prst="rect">
            <a:avLst/>
          </a:prstGeom>
          <a:solidFill>
            <a:srgbClr val="772E8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c94ae7af7e_0_33"/>
          <p:cNvSpPr txBox="1"/>
          <p:nvPr/>
        </p:nvSpPr>
        <p:spPr>
          <a:xfrm>
            <a:off x="4799000" y="2452575"/>
            <a:ext cx="2940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DICAS PARA DIAGRAMAR O POSTER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c94ae7af7e_0_33"/>
          <p:cNvSpPr txBox="1"/>
          <p:nvPr/>
        </p:nvSpPr>
        <p:spPr>
          <a:xfrm>
            <a:off x="10038975" y="6134225"/>
            <a:ext cx="1836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pt-BR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Insira aqui o Logo da sua instituição</a:t>
            </a:r>
            <a:endParaRPr b="1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2c94ae7af7e_0_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7400" y="3332600"/>
            <a:ext cx="1329500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c94ae7af7e_0_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43350" y="455125"/>
            <a:ext cx="927600" cy="12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c94ae7af7e_0_33"/>
          <p:cNvSpPr txBox="1"/>
          <p:nvPr/>
        </p:nvSpPr>
        <p:spPr>
          <a:xfrm>
            <a:off x="6987249" y="1964702"/>
            <a:ext cx="13623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125" lIns="32250" spcFirstLastPara="1" rIns="32250" wrap="square" tIns="16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Apresentador(a):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c94ae7af7e_0_33"/>
          <p:cNvSpPr txBox="1"/>
          <p:nvPr/>
        </p:nvSpPr>
        <p:spPr>
          <a:xfrm>
            <a:off x="7189297" y="1718125"/>
            <a:ext cx="6357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6125" lIns="32250" spcFirstLastPara="1" rIns="32250" wrap="square" tIns="16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b="1" i="0" lang="pt-BR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🖂 Email</a:t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2c94ae7af7e_0_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97625" y="3198525"/>
            <a:ext cx="1147200" cy="7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c94ae7af7e_0_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97625" y="5092100"/>
            <a:ext cx="1835999" cy="83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2018-12-04T12:50:07Z</dcterms:created>
  <dc:creator>Núcleo PP</dc:creator>
</cp:coreProperties>
</file>