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embeddedFontLst>
    <p:embeddedFont>
      <p:font typeface="Calibri" panose="020F0502020204030204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5f9645332_1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3" name="Google Shape;83;g1e5f9645332_1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8125f8a5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8125f8a5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8125f8a5b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g1e8125f8a5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8125f8a5b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g1e8125f8a5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8125f8a5b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g1e8125f8a5b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5f9645332_1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e5f9645332_1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5f9645332_1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e5f9645332_1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ide de Título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ítulo e Texto Vertical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Texto e Título Vertical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Em branco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ítulo e Conteúdo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1692600" y="1825625"/>
            <a:ext cx="9661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Cabeçalho da Seção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439275" y="868075"/>
            <a:ext cx="9990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1545625" y="3720775"/>
            <a:ext cx="9777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Duas Partes de Conteúdo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406600" y="706350"/>
            <a:ext cx="10682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259500" y="1825625"/>
            <a:ext cx="47604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ação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1346438" y="790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1297388" y="2153700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6229400" y="2194550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omente Título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údo com Legenda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354613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6122938" y="791300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1084938" y="2196325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Imagem com Legenda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1250963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>
            <a:spLocks noGrp="1"/>
          </p:cNvSpPr>
          <p:nvPr>
            <p:ph type="pic" idx="2"/>
          </p:nvPr>
        </p:nvSpPr>
        <p:spPr>
          <a:xfrm>
            <a:off x="5410675" y="987425"/>
            <a:ext cx="59448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1338263" y="204945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573650" y="70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692600" y="1825625"/>
            <a:ext cx="9661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5f9645332_12_75"/>
          <p:cNvSpPr txBox="1"/>
          <p:nvPr/>
        </p:nvSpPr>
        <p:spPr>
          <a:xfrm>
            <a:off x="7383400" y="1787551"/>
            <a:ext cx="3891900" cy="22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1" i="0" u="none" strike="noStrike" cap="none">
              <a:solidFill>
                <a:srgbClr val="5026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m 2" descr="Uma imagem contendo Site&#10;&#10;Descrição gerada automaticament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Google Shape;89;g1e5f9645332_12_75"/>
          <p:cNvSpPr txBox="1"/>
          <p:nvPr/>
        </p:nvSpPr>
        <p:spPr>
          <a:xfrm>
            <a:off x="5638800" y="3775366"/>
            <a:ext cx="6030340" cy="217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Título do trabalho </a:t>
            </a:r>
            <a:endParaRPr lang="pt-BR" sz="4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Título do trabalho</a:t>
            </a:r>
            <a:endParaRPr sz="40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Google Shape;89;g1e5f9645332_12_75"/>
          <p:cNvSpPr txBox="1"/>
          <p:nvPr/>
        </p:nvSpPr>
        <p:spPr>
          <a:xfrm>
            <a:off x="4168140" y="5932472"/>
            <a:ext cx="7501000" cy="92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Nomes do(s) aluno(s)</a:t>
            </a:r>
            <a:endParaRPr sz="20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89;g1e5f9645332_12_75"/>
          <p:cNvSpPr txBox="1"/>
          <p:nvPr/>
        </p:nvSpPr>
        <p:spPr>
          <a:xfrm>
            <a:off x="6888480" y="2516004"/>
            <a:ext cx="4780660" cy="99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Nome do curso</a:t>
            </a:r>
            <a:endParaRPr sz="24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5f9645332_12_100"/>
          <p:cNvSpPr txBox="1"/>
          <p:nvPr/>
        </p:nvSpPr>
        <p:spPr>
          <a:xfrm>
            <a:off x="1529475" y="2169900"/>
            <a:ext cx="902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1" name="Google Shape;111;g1e5f9645332_12_100"/>
          <p:cNvSpPr txBox="1"/>
          <p:nvPr/>
        </p:nvSpPr>
        <p:spPr>
          <a:xfrm>
            <a:off x="1727775" y="1445750"/>
            <a:ext cx="9677100" cy="4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205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/>
              <a:buNone/>
            </a:pPr>
            <a:endParaRPr sz="205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2" name="Google Shape;112;g1e5f9645332_12_100"/>
          <p:cNvSpPr txBox="1"/>
          <p:nvPr/>
        </p:nvSpPr>
        <p:spPr>
          <a:xfrm>
            <a:off x="1727775" y="724950"/>
            <a:ext cx="90708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chemeClr val="dk1"/>
              </a:solidFill>
              <a:latin typeface="Roboto Medium" panose="02000000000000000000"/>
              <a:ea typeface="Roboto Medium" panose="02000000000000000000"/>
              <a:cs typeface="Roboto Medium" panose="02000000000000000000"/>
              <a:sym typeface="Roboto Medium" panose="02000000000000000000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agem 4" descr="Interface gráfica do usuário, Aplicativo&#10;&#10;Descrição gerada automaticamen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45" y="4243026"/>
            <a:ext cx="2965710" cy="83515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WPS Presentation</Application>
  <PresentationFormat>Widescreen</PresentationFormat>
  <Paragraphs>11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Arial</vt:lpstr>
      <vt:lpstr>Calibri</vt:lpstr>
      <vt:lpstr>Roboto</vt:lpstr>
      <vt:lpstr>Roboto Medium</vt:lpstr>
      <vt:lpstr>Times New Roman</vt:lpstr>
      <vt:lpstr>Microsoft YaHei</vt:lpstr>
      <vt:lpstr>Arial Unicode MS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Núcleo PP</dc:creator>
  <cp:lastModifiedBy>debora.borba</cp:lastModifiedBy>
  <cp:revision>3</cp:revision>
  <dcterms:created xsi:type="dcterms:W3CDTF">2018-12-04T12:50:00Z</dcterms:created>
  <dcterms:modified xsi:type="dcterms:W3CDTF">2024-04-05T20:20:04Z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E6EAEF0641FF452395A42513A729BC7F_12</vt:lpwstr>
  </property>
  <property fmtid="{D5CDD505-2E9C-101B-9397-08002B2CF9AE}" pid="3" name="KSOProductBuildVer">
    <vt:lpwstr>1046-12.2.0.13489</vt:lpwstr>
  </property>
</Properties>
</file>