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BkfI4eTGjakH2gT/HT1Kf1P8s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E53"/>
    <a:srgbClr val="FC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332" autoAdjust="0"/>
  </p:normalViewPr>
  <p:slideViewPr>
    <p:cSldViewPr snapToGrid="0">
      <p:cViewPr>
        <p:scale>
          <a:sx n="125" d="100"/>
          <a:sy n="125" d="100"/>
        </p:scale>
        <p:origin x="161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94ae7af7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2c94ae7af7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1439275" y="868075"/>
            <a:ext cx="9990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1545625" y="3720775"/>
            <a:ext cx="9777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1406600" y="706350"/>
            <a:ext cx="1068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1259500" y="1825625"/>
            <a:ext cx="47604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1346438" y="790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1297388" y="2153700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2"/>
          </p:nvPr>
        </p:nvSpPr>
        <p:spPr>
          <a:xfrm>
            <a:off x="6229400" y="2194550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354613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6122938" y="791300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1084938" y="2196325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250963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2"/>
          </p:nvPr>
        </p:nvSpPr>
        <p:spPr>
          <a:xfrm>
            <a:off x="5410675" y="987425"/>
            <a:ext cx="59448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338263" y="204945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 descr="Interface gráfica do usuário, Texto, Aplicativo&#10;&#10;Descrição gerad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body" idx="1"/>
          </p:nvPr>
        </p:nvSpPr>
        <p:spPr>
          <a:xfrm>
            <a:off x="1692600" y="1825625"/>
            <a:ext cx="9661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2c94ae7af7e_0_3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8486" y="0"/>
            <a:ext cx="12175028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2c94ae7af7e_0_33"/>
          <p:cNvSpPr txBox="1"/>
          <p:nvPr/>
        </p:nvSpPr>
        <p:spPr>
          <a:xfrm>
            <a:off x="380050" y="288724"/>
            <a:ext cx="4312100" cy="106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50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TÍTULO</a:t>
            </a:r>
            <a:endParaRPr sz="2500" b="0" i="0" u="none" strike="noStrike" cap="none" dirty="0">
              <a:solidFill>
                <a:schemeClr val="lt1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4400" b="1" i="0" u="none" strike="noStrike" cap="none" dirty="0">
              <a:solidFill>
                <a:schemeClr val="lt1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c94ae7af7e_0_33"/>
          <p:cNvSpPr txBox="1"/>
          <p:nvPr/>
        </p:nvSpPr>
        <p:spPr>
          <a:xfrm>
            <a:off x="380050" y="1462583"/>
            <a:ext cx="4580570" cy="71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90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A</a:t>
            </a:r>
            <a:r>
              <a:rPr lang="pt-BR" sz="120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utor(es): </a:t>
            </a:r>
            <a:r>
              <a:rPr lang="pt-BR" sz="1200" b="0" i="0" u="none" strike="noStrike" cap="none" dirty="0" err="1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xxxxxxxxxxxxxxx</a:t>
            </a:r>
            <a:endParaRPr sz="1200" b="0" i="0" u="none" strike="noStrike" cap="none" dirty="0">
              <a:solidFill>
                <a:schemeClr val="lt1"/>
              </a:solidFill>
              <a:latin typeface="Montserrat ExtraBold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20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Instituição de origem: </a:t>
            </a:r>
            <a:r>
              <a:rPr lang="pt-BR" sz="1200" b="1" i="0" u="none" strike="noStrike" cap="none" dirty="0" err="1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xxxxxxxxxxxx</a:t>
            </a:r>
            <a:endParaRPr sz="1200" b="1" i="0" u="none" strike="noStrike" cap="none" dirty="0">
              <a:solidFill>
                <a:schemeClr val="lt1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alibri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c94ae7af7e_0_33"/>
          <p:cNvSpPr txBox="1"/>
          <p:nvPr/>
        </p:nvSpPr>
        <p:spPr>
          <a:xfrm>
            <a:off x="450475" y="2806825"/>
            <a:ext cx="31878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Calibri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pôsteres devem seguir as seguintes normas:</a:t>
            </a:r>
            <a:endParaRPr sz="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2c94ae7af7e_0_33"/>
          <p:cNvSpPr txBox="1"/>
          <p:nvPr/>
        </p:nvSpPr>
        <p:spPr>
          <a:xfrm>
            <a:off x="477923" y="3023318"/>
            <a:ext cx="17184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1000"/>
              <a:buFont typeface="Calibri"/>
              <a:buNone/>
            </a:pPr>
            <a:r>
              <a:rPr lang="pt-BR" sz="1100" b="1" i="0" u="none" strike="noStrike" cap="none">
                <a:solidFill>
                  <a:srgbClr val="772E81"/>
                </a:solidFill>
                <a:latin typeface="Calibri"/>
                <a:ea typeface="Calibri"/>
                <a:cs typeface="Calibri"/>
                <a:sym typeface="Calibri"/>
              </a:rPr>
              <a:t>Tamanho:</a:t>
            </a:r>
            <a:endParaRPr sz="1100" b="1" i="0" u="none" strike="noStrike" cap="none">
              <a:solidFill>
                <a:srgbClr val="772E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c94ae7af7e_0_33"/>
          <p:cNvSpPr txBox="1"/>
          <p:nvPr/>
        </p:nvSpPr>
        <p:spPr>
          <a:xfrm>
            <a:off x="2054575" y="3047963"/>
            <a:ext cx="12903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1000"/>
              <a:buFont typeface="Calibri"/>
              <a:buNone/>
            </a:pPr>
            <a:r>
              <a:rPr lang="pt-BR" sz="1000" b="1" i="1" u="none" strike="noStrike" cap="none">
                <a:solidFill>
                  <a:srgbClr val="772E81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pt-BR" sz="1000" b="1" i="1" u="none" strike="noStrike" cap="none">
                <a:solidFill>
                  <a:srgbClr val="8A153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1000" b="1" i="0" u="none" strike="noStrike" cap="none">
                <a:solidFill>
                  <a:srgbClr val="8A15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i="0" u="none" strike="noStrike" cap="none">
              <a:solidFill>
                <a:srgbClr val="8A15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c94ae7af7e_0_33"/>
          <p:cNvSpPr txBox="1"/>
          <p:nvPr/>
        </p:nvSpPr>
        <p:spPr>
          <a:xfrm>
            <a:off x="2054576" y="3259988"/>
            <a:ext cx="1147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pt-BR" sz="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itens obrigatórios deste </a:t>
            </a:r>
            <a:r>
              <a:rPr lang="pt-BR" sz="7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r>
              <a:rPr lang="pt-BR" sz="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devem ser mantidos. O autor poderá optar por outra disposição das informações, bem como tamanho, cor e tipo da fonte. </a:t>
            </a:r>
            <a:endParaRPr sz="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2c94ae7af7e_0_33"/>
          <p:cNvSpPr txBox="1"/>
          <p:nvPr/>
        </p:nvSpPr>
        <p:spPr>
          <a:xfrm>
            <a:off x="477925" y="4690925"/>
            <a:ext cx="3328200" cy="1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000"/>
              <a:buFont typeface="Calibri"/>
              <a:buNone/>
            </a:pPr>
            <a:r>
              <a:rPr lang="pt-BR" sz="1200" b="1" i="0" u="none" strike="noStrike" cap="none">
                <a:solidFill>
                  <a:srgbClr val="772E81"/>
                </a:solidFill>
                <a:latin typeface="Calibri"/>
                <a:ea typeface="Calibri"/>
                <a:cs typeface="Calibri"/>
                <a:sym typeface="Calibri"/>
              </a:rPr>
              <a:t>Textuais</a:t>
            </a:r>
            <a:endParaRPr sz="1200" b="1" i="0" u="none" strike="noStrike" cap="none">
              <a:solidFill>
                <a:srgbClr val="772E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800"/>
              <a:buFont typeface="Arial"/>
              <a:buNone/>
            </a:pPr>
            <a:r>
              <a:rPr lang="pt-BR" sz="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projeto de pesquisa</a:t>
            </a:r>
            <a:r>
              <a:rPr lang="pt-BR" sz="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pt-BR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Introdução, Objetivo, Metodologia e Resultados esperados.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lang="pt-BR" sz="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Pesquisa Científica (Resultados parciais ou finais): </a:t>
            </a:r>
            <a:endParaRPr sz="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lang="pt-BR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Introdução, Objetivo, Metodologia,Resultados e Conclusão (incluindo as revisões de literatura). O número do protocolo de aprovação do Comitê de Ética em Pesquisa (CEP) deverá ser citado na seção de metodologia.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lang="pt-BR" sz="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Relato de Caso Clínico:</a:t>
            </a:r>
            <a:r>
              <a:rPr lang="pt-BR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Introdução, Objetivo, Descrição do caso e Considerações finais. O número do protocolo de aprovação do Comitê de Ética em Pesquisa (CEP)  deverá ser citado na seção de metodologia.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r>
              <a:rPr lang="pt-BR" sz="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Relato de Experiência:</a:t>
            </a:r>
            <a:r>
              <a:rPr lang="pt-BR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Introdução, Objetivo, Descrição da atividade/experiência (contemplando local e público envolvido) e Considerações finais.</a:t>
            </a:r>
            <a:endParaRPr sz="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g2c94ae7af7e_0_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125" y="4494250"/>
            <a:ext cx="3328150" cy="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c94ae7af7e_0_33"/>
          <p:cNvSpPr txBox="1"/>
          <p:nvPr/>
        </p:nvSpPr>
        <p:spPr>
          <a:xfrm>
            <a:off x="4725646" y="2877975"/>
            <a:ext cx="3521100" cy="1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Utilize fundos neutros para facilitar a visualização do texto.</a:t>
            </a: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Priorize a utilização de imagens e gráficos com pouco texto.</a:t>
            </a: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Utilize fontes de fácil leitura (</a:t>
            </a:r>
            <a:r>
              <a:rPr lang="pt-BR" sz="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arial</a:t>
            </a: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times) e de tamanho adequado.</a:t>
            </a: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3200"/>
              <a:buFont typeface="Noto Sans Symbols"/>
              <a:buNone/>
            </a:pPr>
            <a:endParaRPr sz="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lang="pt-BR" sz="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Procure utilizar imagens grandes e em alta resolução. Atente-se ao direitos autorais das imagens.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g2c94ae7af7e_0_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4371" y="4271163"/>
            <a:ext cx="1302400" cy="43172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c94ae7af7e_0_33"/>
          <p:cNvSpPr txBox="1"/>
          <p:nvPr/>
        </p:nvSpPr>
        <p:spPr>
          <a:xfrm>
            <a:off x="5617196" y="5922425"/>
            <a:ext cx="139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pt-BR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 Banco de Imagens Freepik</a:t>
            </a:r>
            <a:endParaRPr sz="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c94ae7af7e_0_33"/>
          <p:cNvSpPr txBox="1"/>
          <p:nvPr/>
        </p:nvSpPr>
        <p:spPr>
          <a:xfrm>
            <a:off x="9377962" y="2849850"/>
            <a:ext cx="1659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@ucpel</a:t>
            </a:r>
            <a:endParaRPr sz="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@ucpel </a:t>
            </a:r>
            <a:endParaRPr sz="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https://salao.ucpel.edu.br/</a:t>
            </a:r>
            <a:endParaRPr sz="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2c94ae7af7e_0_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9162" y="2897850"/>
            <a:ext cx="148800" cy="5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c94ae7af7e_0_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7400" y="3332600"/>
            <a:ext cx="1329500" cy="9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c94ae7af7e_0_33"/>
          <p:cNvPicPr preferRelativeResize="0"/>
          <p:nvPr/>
        </p:nvPicPr>
        <p:blipFill>
          <a:blip r:embed="rId8"/>
          <a:srcRect l="20207" t="21556" r="23869" b="10254"/>
          <a:stretch/>
        </p:blipFill>
        <p:spPr>
          <a:xfrm>
            <a:off x="5142733" y="365164"/>
            <a:ext cx="1006454" cy="123362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96" name="Google Shape;96;g2c94ae7af7e_0_33"/>
          <p:cNvSpPr txBox="1"/>
          <p:nvPr/>
        </p:nvSpPr>
        <p:spPr>
          <a:xfrm>
            <a:off x="4892040" y="1964702"/>
            <a:ext cx="1582559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50" tIns="16125" rIns="32250" bIns="16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Apresentador(a):</a:t>
            </a: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c94ae7af7e_0_33"/>
          <p:cNvSpPr txBox="1"/>
          <p:nvPr/>
        </p:nvSpPr>
        <p:spPr>
          <a:xfrm>
            <a:off x="5314347" y="1718125"/>
            <a:ext cx="6357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250" tIns="16125" rIns="32250" bIns="16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532"/>
              </a:buClr>
              <a:buSzPts val="1000"/>
              <a:buFont typeface="Calibri"/>
              <a:buNone/>
            </a:pPr>
            <a:r>
              <a:rPr lang="pt-BR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🖂 Email</a:t>
            </a:r>
            <a:endParaRPr sz="1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2c94ae7af7e_0_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4371" y="3198525"/>
            <a:ext cx="1147200" cy="76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c94ae7af7e_0_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14371" y="5092100"/>
            <a:ext cx="1835999" cy="8303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E815647-F28A-22F9-E2FA-3064429D9697}"/>
              </a:ext>
            </a:extLst>
          </p:cNvPr>
          <p:cNvSpPr/>
          <p:nvPr/>
        </p:nvSpPr>
        <p:spPr>
          <a:xfrm>
            <a:off x="52388" y="2452575"/>
            <a:ext cx="1928812" cy="282450"/>
          </a:xfrm>
          <a:prstGeom prst="roundRect">
            <a:avLst/>
          </a:prstGeom>
          <a:solidFill>
            <a:srgbClr val="FC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Google Shape;81;g2c94ae7af7e_0_33"/>
          <p:cNvSpPr txBox="1"/>
          <p:nvPr/>
        </p:nvSpPr>
        <p:spPr>
          <a:xfrm>
            <a:off x="557400" y="2452575"/>
            <a:ext cx="1713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None/>
            </a:pPr>
            <a:r>
              <a:rPr lang="pt-BR" sz="1300" b="1" i="0" u="none" strike="noStrike" cap="none" dirty="0">
                <a:solidFill>
                  <a:srgbClr val="FFFFFF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INTRODUÇÃO</a:t>
            </a:r>
            <a:endParaRPr sz="1300" b="1" i="0" u="none" strike="noStrike" cap="none" dirty="0">
              <a:solidFill>
                <a:srgbClr val="FFFFFF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85223A3-0263-B0CE-7F0D-BFC4C09A9F71}"/>
              </a:ext>
            </a:extLst>
          </p:cNvPr>
          <p:cNvSpPr/>
          <p:nvPr/>
        </p:nvSpPr>
        <p:spPr>
          <a:xfrm>
            <a:off x="5015745" y="2446118"/>
            <a:ext cx="2768613" cy="282450"/>
          </a:xfrm>
          <a:prstGeom prst="roundRect">
            <a:avLst/>
          </a:prstGeom>
          <a:solidFill>
            <a:srgbClr val="FC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Google Shape;92;g2c94ae7af7e_0_33"/>
          <p:cNvSpPr txBox="1"/>
          <p:nvPr/>
        </p:nvSpPr>
        <p:spPr>
          <a:xfrm>
            <a:off x="5015746" y="2452575"/>
            <a:ext cx="2940900" cy="1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Calibri"/>
              <a:buNone/>
            </a:pPr>
            <a:r>
              <a:rPr lang="pt-BR" sz="105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DICAS PARA DIAGRAMAR O POSTER</a:t>
            </a:r>
            <a:endParaRPr sz="1050" b="1" i="0" u="none" strike="noStrike" cap="none" dirty="0">
              <a:solidFill>
                <a:schemeClr val="lt1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Calibri"/>
              <a:buNone/>
            </a:pPr>
            <a:endParaRPr sz="1050" b="1" i="0" u="none" strike="noStrike" cap="none" dirty="0">
              <a:solidFill>
                <a:srgbClr val="FFFFFF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7E33B28-C3D4-28DE-7C7C-31D86DE48957}"/>
              </a:ext>
            </a:extLst>
          </p:cNvPr>
          <p:cNvSpPr/>
          <p:nvPr/>
        </p:nvSpPr>
        <p:spPr>
          <a:xfrm>
            <a:off x="9229162" y="2440436"/>
            <a:ext cx="1942325" cy="282450"/>
          </a:xfrm>
          <a:prstGeom prst="roundRect">
            <a:avLst/>
          </a:prstGeom>
          <a:solidFill>
            <a:srgbClr val="FC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Google Shape;92;g2c94ae7af7e_0_33">
            <a:extLst>
              <a:ext uri="{FF2B5EF4-FFF2-40B4-BE49-F238E27FC236}">
                <a16:creationId xmlns:a16="http://schemas.microsoft.com/office/drawing/2014/main" id="{74DD0B86-74DA-C250-645F-A4B967D11F8A}"/>
              </a:ext>
            </a:extLst>
          </p:cNvPr>
          <p:cNvSpPr txBox="1"/>
          <p:nvPr/>
        </p:nvSpPr>
        <p:spPr>
          <a:xfrm>
            <a:off x="9259551" y="2450275"/>
            <a:ext cx="1942325" cy="1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Calibri"/>
              <a:buNone/>
            </a:pPr>
            <a:r>
              <a:rPr lang="pt-BR" sz="1050" b="1" i="0" u="none" strike="noStrike" cap="none" dirty="0">
                <a:solidFill>
                  <a:schemeClr val="lt1"/>
                </a:solidFill>
                <a:latin typeface="Montserrat ExtraBold" pitchFamily="2" charset="0"/>
                <a:ea typeface="Calibri"/>
                <a:cs typeface="Calibri"/>
                <a:sym typeface="Calibri"/>
              </a:rPr>
              <a:t>OUTRAS INFORMAÇÕES</a:t>
            </a:r>
            <a:endParaRPr sz="1050" b="1" i="0" u="none" strike="noStrike" cap="none" dirty="0">
              <a:solidFill>
                <a:srgbClr val="FFFFFF"/>
              </a:solidFill>
              <a:latin typeface="Montserrat ExtraBold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B91DC5E-92D1-D144-B4C3-7168FF72954D}"/>
              </a:ext>
            </a:extLst>
          </p:cNvPr>
          <p:cNvSpPr/>
          <p:nvPr/>
        </p:nvSpPr>
        <p:spPr>
          <a:xfrm>
            <a:off x="9895300" y="6058100"/>
            <a:ext cx="2288214" cy="282450"/>
          </a:xfrm>
          <a:prstGeom prst="roundRect">
            <a:avLst/>
          </a:prstGeom>
          <a:solidFill>
            <a:srgbClr val="7A2E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Google Shape;93;g2c94ae7af7e_0_33"/>
          <p:cNvSpPr txBox="1"/>
          <p:nvPr/>
        </p:nvSpPr>
        <p:spPr>
          <a:xfrm>
            <a:off x="9950837" y="6086675"/>
            <a:ext cx="18360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Insira aqui o Logo da sua instituição</a:t>
            </a:r>
            <a:endParaRPr sz="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275</Words>
  <Application>Microsoft Office PowerPoint</Application>
  <PresentationFormat>Widescreen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 ExtraBold</vt:lpstr>
      <vt:lpstr>Noto Sans Symbols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Núcleo PP</dc:creator>
  <cp:lastModifiedBy>Augusto Barros</cp:lastModifiedBy>
  <cp:revision>2</cp:revision>
  <dcterms:created xsi:type="dcterms:W3CDTF">2018-12-04T12:50:07Z</dcterms:created>
  <dcterms:modified xsi:type="dcterms:W3CDTF">2025-02-24T18:22:08Z</dcterms:modified>
</cp:coreProperties>
</file>