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A1"/>
    <a:srgbClr val="7830AE"/>
    <a:srgbClr val="9C4ABB"/>
    <a:srgbClr val="009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ADDD9-C2D7-4C6B-B785-FD103E92296E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6969-1F84-42FB-9A0C-6B0366C4D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09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A6969-1F84-42FB-9A0C-6B0366C4DD2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22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A6969-1F84-42FB-9A0C-6B0366C4DD2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3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3B3F2-E728-52D8-31B2-1B980366F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814231"/>
            <a:ext cx="6800850" cy="15124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2BA1"/>
                </a:solidFill>
                <a:latin typeface="Red Hat Display Black" panose="02010A03040201060303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550814-ABDC-FDD3-9B9B-2946A2408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7631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ed Hat Display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C16067-A7C3-5F9F-D170-62BEE954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0A400B-FBF0-4580-A981-58AFE0968EB0}" type="datetimeFigureOut">
              <a:rPr lang="pt-BR" smtClean="0"/>
              <a:t>10/04/2026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A81B3-8617-328C-2B36-EA1427CF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7A395B-A6D0-43F8-F8D4-C8EB82C2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73CF95-F70E-491B-AD2F-7838B0705B00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F574D1-2D4B-5E42-3F34-C43C95524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4750"/>
            <a:ext cx="12192000" cy="603249"/>
          </a:xfrm>
          <a:prstGeom prst="rect">
            <a:avLst/>
          </a:prstGeom>
        </p:spPr>
      </p:pic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B01DD6E7-FAD9-2009-1895-091D3D093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09" y="236909"/>
            <a:ext cx="1441864" cy="51538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AFAA3B-BB61-D026-F5C9-DF1E557B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0" y="213657"/>
            <a:ext cx="1280658" cy="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9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824677AD-8620-D479-E6DB-811978F28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8185" y="0"/>
            <a:ext cx="920750" cy="6857999"/>
          </a:xfrm>
          <a:prstGeom prst="rect">
            <a:avLst/>
          </a:prstGeom>
        </p:spPr>
      </p:pic>
      <p:sp>
        <p:nvSpPr>
          <p:cNvPr id="26" name="Título 1">
            <a:extLst>
              <a:ext uri="{FF2B5EF4-FFF2-40B4-BE49-F238E27FC236}">
                <a16:creationId xmlns:a16="http://schemas.microsoft.com/office/drawing/2014/main" id="{CAE32236-6171-5CC2-9607-5C96F042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814231"/>
            <a:ext cx="6800850" cy="15124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2BA1"/>
                </a:solidFill>
                <a:latin typeface="Red Hat Display Black" panose="02010A03040201060303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2B1B8605-3228-2EC4-859A-1E6B0DDE8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7631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Red Hat Display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2" name="Imagem 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137B9D76-B531-1250-31C3-2C014E682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0" y="5977347"/>
            <a:ext cx="1441864" cy="5153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64D68E4-FAF2-022F-3F07-BBCCA47FBB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0" y="213657"/>
            <a:ext cx="1280658" cy="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6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C607AD-2E76-0CF9-10EB-BB1E837A3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ed Hat Display "/>
              </a:defRPr>
            </a:lvl1pPr>
            <a:lvl2pPr>
              <a:defRPr>
                <a:latin typeface="Red Hat Display "/>
              </a:defRPr>
            </a:lvl2pPr>
            <a:lvl3pPr>
              <a:defRPr>
                <a:latin typeface="Red Hat Display "/>
              </a:defRPr>
            </a:lvl3pPr>
            <a:lvl4pPr>
              <a:defRPr>
                <a:latin typeface="Red Hat Display "/>
              </a:defRPr>
            </a:lvl4pPr>
            <a:lvl5pPr>
              <a:defRPr>
                <a:latin typeface="Red Hat Display 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03690A-3D22-4BE5-0D85-0C9561811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ed Hat Display "/>
              </a:defRPr>
            </a:lvl1pPr>
            <a:lvl2pPr>
              <a:defRPr>
                <a:latin typeface="Red Hat Display "/>
              </a:defRPr>
            </a:lvl2pPr>
            <a:lvl3pPr>
              <a:defRPr>
                <a:latin typeface="Red Hat Display "/>
              </a:defRPr>
            </a:lvl3pPr>
            <a:lvl4pPr>
              <a:defRPr>
                <a:latin typeface="Red Hat Display "/>
              </a:defRPr>
            </a:lvl4pPr>
            <a:lvl5pPr>
              <a:defRPr>
                <a:latin typeface="Red Hat Display 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638232C-16C0-867E-7660-82A2CB628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4750"/>
            <a:ext cx="12192000" cy="603249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096DF37-9B59-2613-1B48-CFD194BD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35407"/>
            <a:ext cx="10515600" cy="15124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002BA1"/>
                </a:solidFill>
                <a:latin typeface="Red Hat Display Black" panose="02010A03040201060303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5" name="Imagem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119DF8FB-EF62-CDC6-CB99-B2DC12C5C6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09" y="236909"/>
            <a:ext cx="1441864" cy="5153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E3688F-D73C-D648-6D6C-18FB15D326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0" y="213657"/>
            <a:ext cx="1280658" cy="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6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2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3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2801F386-9507-0163-4B86-7D2697E0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AF1150-5E6D-FBD2-402C-B2B70A3703EA}"/>
              </a:ext>
            </a:extLst>
          </p:cNvPr>
          <p:cNvSpPr txBox="1"/>
          <p:nvPr/>
        </p:nvSpPr>
        <p:spPr>
          <a:xfrm>
            <a:off x="1574868" y="3569568"/>
            <a:ext cx="9042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  <a:latin typeface="Rawline Black" panose="00000A00000000000000" pitchFamily="2" charset="0"/>
              </a:rPr>
              <a:t>Título da apresentação título da apresentação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9B7703-320C-704C-501A-52CD20377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57" y="1120759"/>
            <a:ext cx="7430086" cy="144439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51C8680-206E-AAD9-CDE2-2486C5A36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11" y="0"/>
            <a:ext cx="562289" cy="5556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7FC33E4-852E-940C-0ADF-546247A6B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77" y="555674"/>
            <a:ext cx="921434" cy="92143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E563F13-5577-498F-9849-16B6B7C674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1434" cy="9214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EAFFC6F-828E-503B-A6E7-CD664B4E4B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7" y="5862170"/>
            <a:ext cx="1601847" cy="5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D37E06-BBC7-E7B3-7CD0-420422D0F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2B23E845-F1FB-B1F7-B99D-3D6B8EED6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99" y="213655"/>
            <a:ext cx="1549401" cy="5537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4B266C-839F-1663-C6EB-240A5855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18" y="213657"/>
            <a:ext cx="1155262" cy="447664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BC478C2-B162-5D5B-253B-27698423F2F5}"/>
              </a:ext>
            </a:extLst>
          </p:cNvPr>
          <p:cNvSpPr/>
          <p:nvPr/>
        </p:nvSpPr>
        <p:spPr>
          <a:xfrm>
            <a:off x="-848138" y="3823316"/>
            <a:ext cx="7123042" cy="2619933"/>
          </a:xfrm>
          <a:prstGeom prst="roundRect">
            <a:avLst/>
          </a:prstGeom>
          <a:solidFill>
            <a:srgbClr val="0009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86AF78-D759-B0F0-454F-1EA218A6037B}"/>
              </a:ext>
            </a:extLst>
          </p:cNvPr>
          <p:cNvSpPr txBox="1"/>
          <p:nvPr/>
        </p:nvSpPr>
        <p:spPr>
          <a:xfrm>
            <a:off x="413441" y="3939565"/>
            <a:ext cx="549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Rawline Black" panose="00000A00000000000000" pitchFamily="2" charset="0"/>
              </a:rPr>
              <a:t>Título para texto em box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B5B913-8504-C0E6-E77D-E2EB6AA9EB49}"/>
              </a:ext>
            </a:extLst>
          </p:cNvPr>
          <p:cNvSpPr txBox="1"/>
          <p:nvPr/>
        </p:nvSpPr>
        <p:spPr>
          <a:xfrm>
            <a:off x="413441" y="4401230"/>
            <a:ext cx="5497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et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quasi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architecto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beatae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vitae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dicta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sunt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explicabo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. Nemo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enim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ipsam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voluptas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aspernatur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odit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fugit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consequuntur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magni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dolores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eos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ratione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sequi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nesciunt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.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Neque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porro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quisquam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est,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dolorem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ipsum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dolor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amet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consectetur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adipisci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velit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solidFill>
                  <a:schemeClr val="bg1"/>
                </a:solidFill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solidFill>
                  <a:schemeClr val="bg1"/>
                </a:solidFill>
                <a:effectLst/>
                <a:latin typeface="Open Sans" pitchFamily="2" charset="0"/>
              </a:rPr>
              <a:t>.</a:t>
            </a:r>
            <a:endParaRPr lang="pt-BR" sz="1400" dirty="0">
              <a:solidFill>
                <a:schemeClr val="bg1"/>
              </a:solidFill>
              <a:latin typeface="Rawli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uditório com pessoas assistindo&#10;&#10;Descrição gerada automaticamente">
            <a:extLst>
              <a:ext uri="{FF2B5EF4-FFF2-40B4-BE49-F238E27FC236}">
                <a16:creationId xmlns:a16="http://schemas.microsoft.com/office/drawing/2014/main" id="{C521E6BB-1FB3-AF69-95F5-DA737C93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5" y="0"/>
            <a:ext cx="654685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B2C583-BA46-3625-0892-B7A97BD6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591" y="0"/>
            <a:ext cx="920750" cy="685799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33F5B8-4A5C-219C-D8D2-722BB4A81F3D}"/>
              </a:ext>
            </a:extLst>
          </p:cNvPr>
          <p:cNvSpPr txBox="1"/>
          <p:nvPr/>
        </p:nvSpPr>
        <p:spPr>
          <a:xfrm>
            <a:off x="307934" y="1736115"/>
            <a:ext cx="5497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Título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endParaRPr lang="pt-BR" sz="3200" dirty="0">
              <a:solidFill>
                <a:srgbClr val="002BA1"/>
              </a:solidFill>
              <a:latin typeface="Rawline Black" panose="00000A00000000000000" pitchFamily="2" charset="0"/>
            </a:endParaRPr>
          </a:p>
          <a:p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Título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endParaRPr lang="pt-BR" sz="3200" dirty="0">
              <a:solidFill>
                <a:srgbClr val="002BA1"/>
              </a:solidFill>
              <a:latin typeface="Rawline Black" panose="00000A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D644CD-C1B8-1551-9977-7F166AD0384F}"/>
              </a:ext>
            </a:extLst>
          </p:cNvPr>
          <p:cNvSpPr txBox="1"/>
          <p:nvPr/>
        </p:nvSpPr>
        <p:spPr>
          <a:xfrm>
            <a:off x="307934" y="2828772"/>
            <a:ext cx="41712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 </a:t>
            </a:r>
            <a:r>
              <a:rPr lang="pt-BR" sz="1400" b="0" i="0" dirty="0" err="1">
                <a:effectLst/>
                <a:latin typeface="Open Sans" pitchFamily="2" charset="0"/>
              </a:rPr>
              <a:t>quasi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architecto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beatae</a:t>
            </a:r>
            <a:r>
              <a:rPr lang="pt-BR" sz="1400" b="0" i="0" dirty="0">
                <a:effectLst/>
                <a:latin typeface="Open Sans" pitchFamily="2" charset="0"/>
              </a:rPr>
              <a:t> vitae </a:t>
            </a:r>
            <a:r>
              <a:rPr lang="pt-BR" sz="1400" b="0" i="0" dirty="0" err="1">
                <a:effectLst/>
                <a:latin typeface="Open Sans" pitchFamily="2" charset="0"/>
              </a:rPr>
              <a:t>dicta</a:t>
            </a:r>
            <a:r>
              <a:rPr lang="pt-BR" sz="1400" b="0" i="0" dirty="0">
                <a:effectLst/>
                <a:latin typeface="Open Sans" pitchFamily="2" charset="0"/>
              </a:rPr>
              <a:t> sunt </a:t>
            </a:r>
            <a:r>
              <a:rPr lang="pt-BR" sz="1400" b="0" i="0" dirty="0" err="1">
                <a:effectLst/>
                <a:latin typeface="Open Sans" pitchFamily="2" charset="0"/>
              </a:rPr>
              <a:t>explicabo</a:t>
            </a:r>
            <a:r>
              <a:rPr lang="pt-BR" sz="1400" b="0" i="0" dirty="0">
                <a:effectLst/>
                <a:latin typeface="Open Sans" pitchFamily="2" charset="0"/>
              </a:rPr>
              <a:t>. Nemo </a:t>
            </a:r>
            <a:r>
              <a:rPr lang="pt-BR" sz="1400" b="0" i="0" dirty="0" err="1">
                <a:effectLst/>
                <a:latin typeface="Open Sans" pitchFamily="2" charset="0"/>
              </a:rPr>
              <a:t>enim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aspernatur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odit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fugit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consequuntur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magni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eos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effectLst/>
                <a:latin typeface="Open Sans" pitchFamily="2" charset="0"/>
              </a:rPr>
              <a:t> ratione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sequi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nesciunt</a:t>
            </a:r>
            <a:r>
              <a:rPr lang="pt-BR" sz="1400" b="0" i="0" dirty="0">
                <a:effectLst/>
                <a:latin typeface="Open Sans" pitchFamily="2" charset="0"/>
              </a:rPr>
              <a:t>. </a:t>
            </a:r>
            <a:r>
              <a:rPr lang="pt-BR" sz="1400" b="0" i="0" dirty="0" err="1">
                <a:effectLst/>
                <a:latin typeface="Open Sans" pitchFamily="2" charset="0"/>
              </a:rPr>
              <a:t>Neque</a:t>
            </a:r>
            <a:r>
              <a:rPr lang="pt-BR" sz="1400" b="0" i="0" dirty="0">
                <a:effectLst/>
                <a:latin typeface="Open Sans" pitchFamily="2" charset="0"/>
              </a:rPr>
              <a:t> porro </a:t>
            </a:r>
            <a:r>
              <a:rPr lang="pt-BR" sz="1400" b="0" i="0" dirty="0" err="1">
                <a:effectLst/>
                <a:latin typeface="Open Sans" pitchFamily="2" charset="0"/>
              </a:rPr>
              <a:t>quisquam</a:t>
            </a:r>
            <a:r>
              <a:rPr lang="pt-BR" sz="1400" b="0" i="0" dirty="0">
                <a:effectLst/>
                <a:latin typeface="Open Sans" pitchFamily="2" charset="0"/>
              </a:rPr>
              <a:t> est, </a:t>
            </a:r>
            <a:r>
              <a:rPr lang="pt-BR" sz="1400" b="0" i="0" dirty="0" err="1"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</a:t>
            </a:r>
            <a:r>
              <a:rPr lang="pt-BR" sz="1400" b="0" i="0" dirty="0">
                <a:effectLst/>
                <a:latin typeface="Open Sans" pitchFamily="2" charset="0"/>
              </a:rPr>
              <a:t> ipsum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amet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consectetur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adipisci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velit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.</a:t>
            </a:r>
            <a:endParaRPr lang="pt-BR" sz="1400" dirty="0">
              <a:latin typeface="Rawline" panose="00000500000000000000" pitchFamily="2" charset="0"/>
            </a:endParaRPr>
          </a:p>
        </p:txBody>
      </p:sp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9BFFDFEB-6E72-0CD8-C116-F761184C5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0" y="5977347"/>
            <a:ext cx="1441864" cy="5153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BBB5AC-72F0-FCFC-89CF-2951F830D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0" y="213657"/>
            <a:ext cx="1280658" cy="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3FF60A-A04D-AEBD-3A65-88D9EB1C3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4750"/>
            <a:ext cx="12192000" cy="60324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8EB21F-F469-E1C9-2876-415295918043}"/>
              </a:ext>
            </a:extLst>
          </p:cNvPr>
          <p:cNvSpPr txBox="1"/>
          <p:nvPr/>
        </p:nvSpPr>
        <p:spPr>
          <a:xfrm>
            <a:off x="413441" y="1522116"/>
            <a:ext cx="847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Título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endParaRPr lang="pt-BR" sz="3200" dirty="0">
              <a:solidFill>
                <a:srgbClr val="002BA1"/>
              </a:solidFill>
              <a:latin typeface="Rawline Black" panose="00000A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A45FD2-023B-F28A-5475-45F12776391F}"/>
              </a:ext>
            </a:extLst>
          </p:cNvPr>
          <p:cNvSpPr txBox="1"/>
          <p:nvPr/>
        </p:nvSpPr>
        <p:spPr>
          <a:xfrm>
            <a:off x="724591" y="2442597"/>
            <a:ext cx="77167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et;</a:t>
            </a:r>
          </a:p>
          <a:p>
            <a:endParaRPr lang="pt-BR" sz="1400" dirty="0">
              <a:latin typeface="Open Sans" pitchFamily="2" charset="0"/>
            </a:endParaRPr>
          </a:p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</a:t>
            </a:r>
            <a:r>
              <a:rPr lang="pt-BR" sz="1400" b="0" i="0" dirty="0">
                <a:effectLst/>
                <a:latin typeface="Rawline" panose="00000500000000000000" pitchFamily="2" charset="0"/>
              </a:rPr>
              <a:t>;</a:t>
            </a:r>
          </a:p>
          <a:p>
            <a:endParaRPr lang="pt-BR" sz="1400" dirty="0">
              <a:latin typeface="Rawline" panose="00000500000000000000" pitchFamily="2" charset="0"/>
            </a:endParaRPr>
          </a:p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</a:t>
            </a:r>
            <a:r>
              <a:rPr lang="pt-BR" sz="1400" b="0" i="0" dirty="0">
                <a:effectLst/>
                <a:latin typeface="Rawline" panose="00000500000000000000" pitchFamily="2" charset="0"/>
              </a:rPr>
              <a:t>;</a:t>
            </a:r>
          </a:p>
          <a:p>
            <a:endParaRPr lang="pt-BR" sz="1400" dirty="0">
              <a:latin typeface="Rawline" panose="00000500000000000000" pitchFamily="2" charset="0"/>
            </a:endParaRPr>
          </a:p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</a:t>
            </a:r>
            <a:r>
              <a:rPr lang="pt-BR" sz="1400" b="0" i="0" dirty="0">
                <a:effectLst/>
                <a:latin typeface="Rawline" panose="00000500000000000000" pitchFamily="2" charset="0"/>
              </a:rPr>
              <a:t>.</a:t>
            </a:r>
            <a:endParaRPr lang="pt-BR" sz="1400" dirty="0">
              <a:latin typeface="Rawline" panose="000005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ED3A67-1A8E-E693-9F19-6B811521F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823" y="2489484"/>
            <a:ext cx="172768" cy="1949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F14D0D3-9759-9252-F9EC-095E30DC9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823" y="3134293"/>
            <a:ext cx="172768" cy="19491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7CA8E6B-1743-1AC8-3303-C3363FA21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823" y="3780394"/>
            <a:ext cx="172768" cy="19491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66B3E17-8BEC-FD8E-D1CD-66244BE0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823" y="4455364"/>
            <a:ext cx="172768" cy="194917"/>
          </a:xfrm>
          <a:prstGeom prst="rect">
            <a:avLst/>
          </a:prstGeom>
        </p:spPr>
      </p:pic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A4CD5DB5-FDE2-8E66-4AB7-FB56B77B3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09" y="236909"/>
            <a:ext cx="1441864" cy="5153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2DB4963-4753-F665-5BFE-E38A73F87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0" y="213657"/>
            <a:ext cx="1280658" cy="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3FF60A-A04D-AEBD-3A65-88D9EB1C3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54750"/>
            <a:ext cx="12192000" cy="60324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8EB21F-F469-E1C9-2876-415295918043}"/>
              </a:ext>
            </a:extLst>
          </p:cNvPr>
          <p:cNvSpPr txBox="1"/>
          <p:nvPr/>
        </p:nvSpPr>
        <p:spPr>
          <a:xfrm>
            <a:off x="413441" y="1983948"/>
            <a:ext cx="847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Título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endParaRPr lang="pt-BR" sz="3200" dirty="0">
              <a:solidFill>
                <a:srgbClr val="002BA1"/>
              </a:solidFill>
              <a:latin typeface="Rawline Black" panose="00000A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A45FD2-023B-F28A-5475-45F12776391F}"/>
              </a:ext>
            </a:extLst>
          </p:cNvPr>
          <p:cNvSpPr txBox="1"/>
          <p:nvPr/>
        </p:nvSpPr>
        <p:spPr>
          <a:xfrm>
            <a:off x="413441" y="2685354"/>
            <a:ext cx="9514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 </a:t>
            </a:r>
            <a:r>
              <a:rPr lang="pt-BR" sz="1400" b="0" i="0" dirty="0" err="1">
                <a:effectLst/>
                <a:latin typeface="Open Sans" pitchFamily="2" charset="0"/>
              </a:rPr>
              <a:t>quasi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architecto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beatae</a:t>
            </a:r>
            <a:r>
              <a:rPr lang="pt-BR" sz="1400" b="0" i="0" dirty="0">
                <a:effectLst/>
                <a:latin typeface="Open Sans" pitchFamily="2" charset="0"/>
              </a:rPr>
              <a:t> vitae </a:t>
            </a:r>
            <a:r>
              <a:rPr lang="pt-BR" sz="1400" b="0" i="0" dirty="0" err="1">
                <a:effectLst/>
                <a:latin typeface="Open Sans" pitchFamily="2" charset="0"/>
              </a:rPr>
              <a:t>dicta</a:t>
            </a:r>
            <a:r>
              <a:rPr lang="pt-BR" sz="1400" b="0" i="0" dirty="0">
                <a:effectLst/>
                <a:latin typeface="Open Sans" pitchFamily="2" charset="0"/>
              </a:rPr>
              <a:t> sunt </a:t>
            </a:r>
            <a:r>
              <a:rPr lang="pt-BR" sz="1400" b="0" i="0" dirty="0" err="1">
                <a:effectLst/>
                <a:latin typeface="Open Sans" pitchFamily="2" charset="0"/>
              </a:rPr>
              <a:t>explicabo</a:t>
            </a:r>
            <a:r>
              <a:rPr lang="pt-BR" sz="1400" b="0" i="0" dirty="0">
                <a:effectLst/>
                <a:latin typeface="Open Sans" pitchFamily="2" charset="0"/>
              </a:rPr>
              <a:t>. Nemo </a:t>
            </a:r>
            <a:r>
              <a:rPr lang="pt-BR" sz="1400" b="0" i="0" dirty="0" err="1">
                <a:effectLst/>
                <a:latin typeface="Open Sans" pitchFamily="2" charset="0"/>
              </a:rPr>
              <a:t>enim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aspernatur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odit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fugit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consequuntur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magni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eos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effectLst/>
                <a:latin typeface="Open Sans" pitchFamily="2" charset="0"/>
              </a:rPr>
              <a:t> ratione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sequi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nesciunt</a:t>
            </a:r>
            <a:r>
              <a:rPr lang="pt-BR" sz="1400" b="0" i="0" dirty="0">
                <a:effectLst/>
                <a:latin typeface="Open Sans" pitchFamily="2" charset="0"/>
              </a:rPr>
              <a:t>. </a:t>
            </a:r>
            <a:r>
              <a:rPr lang="pt-BR" sz="1400" b="0" i="0" dirty="0" err="1">
                <a:effectLst/>
                <a:latin typeface="Open Sans" pitchFamily="2" charset="0"/>
              </a:rPr>
              <a:t>Neque</a:t>
            </a:r>
            <a:r>
              <a:rPr lang="pt-BR" sz="1400" b="0" i="0" dirty="0">
                <a:effectLst/>
                <a:latin typeface="Open Sans" pitchFamily="2" charset="0"/>
              </a:rPr>
              <a:t> porro </a:t>
            </a:r>
            <a:r>
              <a:rPr lang="pt-BR" sz="1400" b="0" i="0" dirty="0" err="1">
                <a:effectLst/>
                <a:latin typeface="Open Sans" pitchFamily="2" charset="0"/>
              </a:rPr>
              <a:t>quisquam</a:t>
            </a:r>
            <a:r>
              <a:rPr lang="pt-BR" sz="1400" b="0" i="0" dirty="0">
                <a:effectLst/>
                <a:latin typeface="Open Sans" pitchFamily="2" charset="0"/>
              </a:rPr>
              <a:t> est, </a:t>
            </a:r>
            <a:r>
              <a:rPr lang="pt-BR" sz="1400" b="0" i="0" dirty="0" err="1"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</a:t>
            </a:r>
            <a:r>
              <a:rPr lang="pt-BR" sz="1400" b="0" i="0" dirty="0">
                <a:effectLst/>
                <a:latin typeface="Open Sans" pitchFamily="2" charset="0"/>
              </a:rPr>
              <a:t> ipsum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amet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consectetur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adipisci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velit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. </a:t>
            </a:r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 </a:t>
            </a:r>
            <a:r>
              <a:rPr lang="pt-BR" sz="1400" b="0" i="0" dirty="0" err="1">
                <a:effectLst/>
                <a:latin typeface="Open Sans" pitchFamily="2" charset="0"/>
              </a:rPr>
              <a:t>quasi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architecto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beatae</a:t>
            </a:r>
            <a:r>
              <a:rPr lang="pt-BR" sz="1400" b="0" i="0" dirty="0">
                <a:effectLst/>
                <a:latin typeface="Open Sans" pitchFamily="2" charset="0"/>
              </a:rPr>
              <a:t> vitae </a:t>
            </a:r>
            <a:r>
              <a:rPr lang="pt-BR" sz="1400" b="0" i="0" dirty="0" err="1">
                <a:effectLst/>
                <a:latin typeface="Open Sans" pitchFamily="2" charset="0"/>
              </a:rPr>
              <a:t>dicta</a:t>
            </a:r>
            <a:r>
              <a:rPr lang="pt-BR" sz="1400" b="0" i="0" dirty="0">
                <a:effectLst/>
                <a:latin typeface="Open Sans" pitchFamily="2" charset="0"/>
              </a:rPr>
              <a:t> sunt </a:t>
            </a:r>
            <a:r>
              <a:rPr lang="pt-BR" sz="1400" b="0" i="0" dirty="0" err="1">
                <a:effectLst/>
                <a:latin typeface="Open Sans" pitchFamily="2" charset="0"/>
              </a:rPr>
              <a:t>explicabo</a:t>
            </a:r>
            <a:r>
              <a:rPr lang="pt-BR" sz="1400" b="0" i="0" dirty="0">
                <a:effectLst/>
                <a:latin typeface="Open Sans" pitchFamily="2" charset="0"/>
              </a:rPr>
              <a:t>. Nemo </a:t>
            </a:r>
            <a:r>
              <a:rPr lang="pt-BR" sz="1400" b="0" i="0" dirty="0" err="1">
                <a:effectLst/>
                <a:latin typeface="Open Sans" pitchFamily="2" charset="0"/>
              </a:rPr>
              <a:t>enim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aspernatur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odit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aut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fugit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consequuntur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magni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eos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effectLst/>
                <a:latin typeface="Open Sans" pitchFamily="2" charset="0"/>
              </a:rPr>
              <a:t> ratione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sequi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nesciunt</a:t>
            </a:r>
            <a:r>
              <a:rPr lang="pt-BR" sz="1400" b="0" i="0" dirty="0">
                <a:effectLst/>
                <a:latin typeface="Open Sans" pitchFamily="2" charset="0"/>
              </a:rPr>
              <a:t>. </a:t>
            </a:r>
            <a:r>
              <a:rPr lang="pt-BR" sz="1400" b="0" i="0" dirty="0" err="1">
                <a:effectLst/>
                <a:latin typeface="Open Sans" pitchFamily="2" charset="0"/>
              </a:rPr>
              <a:t>Neque</a:t>
            </a:r>
            <a:r>
              <a:rPr lang="pt-BR" sz="1400" b="0" i="0" dirty="0">
                <a:effectLst/>
                <a:latin typeface="Open Sans" pitchFamily="2" charset="0"/>
              </a:rPr>
              <a:t> porro </a:t>
            </a:r>
            <a:r>
              <a:rPr lang="pt-BR" sz="1400" b="0" i="0" dirty="0" err="1">
                <a:effectLst/>
                <a:latin typeface="Open Sans" pitchFamily="2" charset="0"/>
              </a:rPr>
              <a:t>quisquam</a:t>
            </a:r>
            <a:r>
              <a:rPr lang="pt-BR" sz="1400" b="0" i="0" dirty="0">
                <a:effectLst/>
                <a:latin typeface="Open Sans" pitchFamily="2" charset="0"/>
              </a:rPr>
              <a:t> est, </a:t>
            </a:r>
            <a:r>
              <a:rPr lang="pt-BR" sz="1400" b="0" i="0" dirty="0" err="1">
                <a:effectLst/>
                <a:latin typeface="Open Sans" pitchFamily="2" charset="0"/>
              </a:rPr>
              <a:t>qui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</a:t>
            </a:r>
            <a:r>
              <a:rPr lang="pt-BR" sz="1400" b="0" i="0" dirty="0">
                <a:effectLst/>
                <a:latin typeface="Open Sans" pitchFamily="2" charset="0"/>
              </a:rPr>
              <a:t> ipsum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amet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consectetur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adipisci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velit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quia</a:t>
            </a:r>
            <a:r>
              <a:rPr lang="pt-BR" sz="1400" b="0" i="0" dirty="0">
                <a:effectLst/>
                <a:latin typeface="Open Sans" pitchFamily="2" charset="0"/>
              </a:rPr>
              <a:t>.</a:t>
            </a:r>
            <a:endParaRPr lang="pt-BR" sz="1400" dirty="0">
              <a:latin typeface="Rawline" panose="00000500000000000000" pitchFamily="2" charset="0"/>
            </a:endParaRPr>
          </a:p>
          <a:p>
            <a:endParaRPr lang="pt-BR" sz="1400" dirty="0">
              <a:latin typeface="Rawline" panose="00000500000000000000" pitchFamily="2" charset="0"/>
            </a:endParaRPr>
          </a:p>
        </p:txBody>
      </p:sp>
      <p:pic>
        <p:nvPicPr>
          <p:cNvPr id="2" name="Imagem 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5BB8F53E-2905-7E36-58B4-D2698D67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09" y="236909"/>
            <a:ext cx="1441864" cy="51538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8C688C-494B-0DEC-7766-3CFB2A897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520" y="213657"/>
            <a:ext cx="1280658" cy="4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9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25DCC36-C7FD-26A9-C330-B49F6EABDF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484813" cy="4351338"/>
          </a:xfrm>
          <a:prstGeom prst="rect">
            <a:avLst/>
          </a:prstGeom>
        </p:spPr>
      </p:pic>
      <p:pic>
        <p:nvPicPr>
          <p:cNvPr id="7" name="Imagem 6" descr="Pessoas assistindo televisão&#10;&#10;Descrição gerada automaticamente com confiança média">
            <a:extLst>
              <a:ext uri="{FF2B5EF4-FFF2-40B4-BE49-F238E27FC236}">
                <a16:creationId xmlns:a16="http://schemas.microsoft.com/office/drawing/2014/main" id="{26E6F579-7A48-8B47-1444-747BD7BF5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2052"/>
            <a:ext cx="5480641" cy="50159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C2F6D0-9AE9-A0FA-3DC4-7CCA5E313370}"/>
              </a:ext>
            </a:extLst>
          </p:cNvPr>
          <p:cNvSpPr txBox="1"/>
          <p:nvPr/>
        </p:nvSpPr>
        <p:spPr>
          <a:xfrm>
            <a:off x="5747441" y="1270174"/>
            <a:ext cx="6193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Título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r>
              <a:rPr lang="pt-BR" sz="3200" dirty="0">
                <a:solidFill>
                  <a:srgbClr val="002BA1"/>
                </a:solidFill>
                <a:latin typeface="Rawline Black" panose="00000A00000000000000" pitchFamily="2" charset="0"/>
              </a:rPr>
              <a:t> </a:t>
            </a:r>
            <a:r>
              <a:rPr lang="pt-BR" sz="3200" dirty="0" err="1">
                <a:solidFill>
                  <a:srgbClr val="002BA1"/>
                </a:solidFill>
                <a:latin typeface="Rawline Black" panose="00000A00000000000000" pitchFamily="2" charset="0"/>
              </a:rPr>
              <a:t>Título</a:t>
            </a:r>
            <a:endParaRPr lang="pt-BR" sz="3200" dirty="0">
              <a:solidFill>
                <a:srgbClr val="002BA1"/>
              </a:solidFill>
              <a:latin typeface="Rawline Black" panose="00000A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C54995F-5E15-3CA8-27B0-5FE68C31EDE0}"/>
              </a:ext>
            </a:extLst>
          </p:cNvPr>
          <p:cNvSpPr txBox="1"/>
          <p:nvPr/>
        </p:nvSpPr>
        <p:spPr>
          <a:xfrm>
            <a:off x="6058591" y="2442597"/>
            <a:ext cx="5881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et;</a:t>
            </a:r>
          </a:p>
          <a:p>
            <a:endParaRPr lang="pt-BR" sz="1400" dirty="0">
              <a:latin typeface="Open Sans" pitchFamily="2" charset="0"/>
            </a:endParaRPr>
          </a:p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</a:t>
            </a:r>
            <a:r>
              <a:rPr lang="pt-BR" sz="1400" b="0" i="0" dirty="0">
                <a:effectLst/>
                <a:latin typeface="Rawline" panose="00000500000000000000" pitchFamily="2" charset="0"/>
              </a:rPr>
              <a:t>;</a:t>
            </a:r>
          </a:p>
          <a:p>
            <a:endParaRPr lang="pt-BR" sz="1400" dirty="0">
              <a:latin typeface="Rawline" panose="00000500000000000000" pitchFamily="2" charset="0"/>
            </a:endParaRPr>
          </a:p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</a:t>
            </a:r>
            <a:r>
              <a:rPr lang="pt-BR" sz="1400" b="0" i="0" dirty="0">
                <a:effectLst/>
                <a:latin typeface="Rawline" panose="00000500000000000000" pitchFamily="2" charset="0"/>
              </a:rPr>
              <a:t>;</a:t>
            </a:r>
          </a:p>
          <a:p>
            <a:endParaRPr lang="pt-BR" sz="1400" dirty="0">
              <a:latin typeface="Rawline" panose="00000500000000000000" pitchFamily="2" charset="0"/>
            </a:endParaRPr>
          </a:p>
          <a:p>
            <a:r>
              <a:rPr lang="pt-BR" sz="1400" b="0" i="0" dirty="0" err="1">
                <a:effectLst/>
                <a:latin typeface="Open Sans" pitchFamily="2" charset="0"/>
              </a:rPr>
              <a:t>Sed</a:t>
            </a:r>
            <a:r>
              <a:rPr lang="pt-BR" sz="1400" b="0" i="0" dirty="0">
                <a:effectLst/>
                <a:latin typeface="Open Sans" pitchFamily="2" charset="0"/>
              </a:rPr>
              <a:t> ut </a:t>
            </a:r>
            <a:r>
              <a:rPr lang="pt-BR" sz="1400" b="0" i="0" dirty="0" err="1">
                <a:effectLst/>
                <a:latin typeface="Open Sans" pitchFamily="2" charset="0"/>
              </a:rPr>
              <a:t>perspiciatis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unde</a:t>
            </a:r>
            <a:r>
              <a:rPr lang="pt-BR" sz="1400" b="0" i="0" dirty="0">
                <a:effectLst/>
                <a:latin typeface="Open Sans" pitchFamily="2" charset="0"/>
              </a:rPr>
              <a:t> omnis </a:t>
            </a:r>
            <a:r>
              <a:rPr lang="pt-BR" sz="1400" b="0" i="0" dirty="0" err="1">
                <a:effectLst/>
                <a:latin typeface="Open Sans" pitchFamily="2" charset="0"/>
              </a:rPr>
              <a:t>iste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natus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error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sit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voluptatem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accusantium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doloremque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laudantium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totam</a:t>
            </a:r>
            <a:r>
              <a:rPr lang="pt-BR" sz="1400" b="0" i="0" dirty="0">
                <a:effectLst/>
                <a:latin typeface="Open Sans" pitchFamily="2" charset="0"/>
              </a:rPr>
              <a:t> rem </a:t>
            </a:r>
            <a:r>
              <a:rPr lang="pt-BR" sz="1400" b="0" i="0" dirty="0" err="1">
                <a:effectLst/>
                <a:latin typeface="Open Sans" pitchFamily="2" charset="0"/>
              </a:rPr>
              <a:t>aperiam</a:t>
            </a:r>
            <a:r>
              <a:rPr lang="pt-BR" sz="1400" b="0" i="0" dirty="0">
                <a:effectLst/>
                <a:latin typeface="Open Sans" pitchFamily="2" charset="0"/>
              </a:rPr>
              <a:t>, </a:t>
            </a:r>
            <a:r>
              <a:rPr lang="pt-BR" sz="1400" b="0" i="0" dirty="0" err="1">
                <a:effectLst/>
                <a:latin typeface="Open Sans" pitchFamily="2" charset="0"/>
              </a:rPr>
              <a:t>eaque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ipsa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quae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ab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illo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inventore</a:t>
            </a:r>
            <a:r>
              <a:rPr lang="pt-BR" sz="1400" b="0" i="0" dirty="0">
                <a:effectLst/>
                <a:latin typeface="Open Sans" pitchFamily="2" charset="0"/>
              </a:rPr>
              <a:t> </a:t>
            </a:r>
            <a:r>
              <a:rPr lang="pt-BR" sz="1400" b="0" i="0" dirty="0" err="1">
                <a:effectLst/>
                <a:latin typeface="Open Sans" pitchFamily="2" charset="0"/>
              </a:rPr>
              <a:t>veritatis</a:t>
            </a:r>
            <a:r>
              <a:rPr lang="pt-BR" sz="1400" b="0" i="0" dirty="0">
                <a:effectLst/>
                <a:latin typeface="Open Sans" pitchFamily="2" charset="0"/>
              </a:rPr>
              <a:t> et</a:t>
            </a:r>
            <a:r>
              <a:rPr lang="pt-BR" sz="1400" b="0" i="0" dirty="0">
                <a:effectLst/>
                <a:latin typeface="Rawline" panose="00000500000000000000" pitchFamily="2" charset="0"/>
              </a:rPr>
              <a:t>.</a:t>
            </a:r>
            <a:endParaRPr lang="pt-BR" sz="1400" dirty="0">
              <a:latin typeface="Rawline" panose="00000500000000000000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46D65F-DC90-1ACA-57A5-FF8294118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651" y="2508939"/>
            <a:ext cx="172768" cy="19491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0D5D13-2CCB-95F4-7A86-77132D247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651" y="3331541"/>
            <a:ext cx="172768" cy="1949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872E5F-7ABE-9F79-101D-0E56C292C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323" y="4196993"/>
            <a:ext cx="172768" cy="19491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5E5F121-2B15-7FE1-8577-66AAF7ED4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651" y="5048520"/>
            <a:ext cx="172768" cy="1949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2E89A72-5629-A468-9A20-0031ABC9B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218" y="213657"/>
            <a:ext cx="1155262" cy="447664"/>
          </a:xfrm>
          <a:prstGeom prst="rect">
            <a:avLst/>
          </a:prstGeom>
        </p:spPr>
      </p:pic>
      <p:pic>
        <p:nvPicPr>
          <p:cNvPr id="11" name="Imagem 10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430DFDED-ABAA-6F02-ED27-09270BE32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09" y="236909"/>
            <a:ext cx="1441864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7C14-7115-BE73-4444-1AABE195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A9A0C99F-7FEE-BD34-2540-B47768741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379583-05FD-08E1-8488-885FD20E7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57" y="2706800"/>
            <a:ext cx="7430086" cy="144439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AA07CF-5A49-D811-CC80-9B791C9DF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11" y="0"/>
            <a:ext cx="562289" cy="55567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4FF178E-3429-EDC3-FC2D-980353135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277" y="555674"/>
            <a:ext cx="921434" cy="92143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C700BD1-4776-96C5-D181-F0BBB7AB9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1434" cy="92143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4E38495-6FCD-E527-7058-4360EDC58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77" y="5862170"/>
            <a:ext cx="1601847" cy="5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574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Aptos</vt:lpstr>
      <vt:lpstr>Arial</vt:lpstr>
      <vt:lpstr>Open Sans</vt:lpstr>
      <vt:lpstr>Rawline</vt:lpstr>
      <vt:lpstr>Rawline Black</vt:lpstr>
      <vt:lpstr>Red Hat Display </vt:lpstr>
      <vt:lpstr>Red Hat Display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Augusto Barros</dc:creator>
  <cp:lastModifiedBy>Augusto Barros</cp:lastModifiedBy>
  <cp:revision>7</cp:revision>
  <dcterms:created xsi:type="dcterms:W3CDTF">2024-09-11T12:43:05Z</dcterms:created>
  <dcterms:modified xsi:type="dcterms:W3CDTF">2026-04-10T12:41:46Z</dcterms:modified>
</cp:coreProperties>
</file>